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6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AF45"/>
    <a:srgbClr val="061937"/>
    <a:srgbClr val="5DD6C0"/>
    <a:srgbClr val="354460"/>
    <a:srgbClr val="000066"/>
    <a:srgbClr val="FFD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56"/>
    <p:restoredTop sz="88941" autoAdjust="0"/>
  </p:normalViewPr>
  <p:slideViewPr>
    <p:cSldViewPr snapToGrid="0">
      <p:cViewPr varScale="1">
        <p:scale>
          <a:sx n="50" d="100"/>
          <a:sy n="50" d="100"/>
        </p:scale>
        <p:origin x="1632" y="2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500" b="1" dirty="0">
                <a:solidFill>
                  <a:srgbClr val="061937"/>
                </a:solidFill>
                <a:latin typeface="Raleway" pitchFamily="2" charset="77"/>
              </a:rPr>
              <a:t>Asset</a:t>
            </a:r>
            <a:r>
              <a:rPr lang="en-US" sz="1500" b="1" baseline="0" dirty="0">
                <a:solidFill>
                  <a:srgbClr val="061937"/>
                </a:solidFill>
                <a:latin typeface="Raleway" pitchFamily="2" charset="77"/>
              </a:rPr>
              <a:t> </a:t>
            </a:r>
          </a:p>
          <a:p>
            <a:pPr>
              <a:defRPr/>
            </a:pPr>
            <a:r>
              <a:rPr lang="en-US" sz="1500" b="1" baseline="0" dirty="0">
                <a:solidFill>
                  <a:srgbClr val="061937"/>
                </a:solidFill>
                <a:latin typeface="Raleway" pitchFamily="2" charset="77"/>
              </a:rPr>
              <a:t>Summary</a:t>
            </a:r>
            <a:endParaRPr lang="en-US" sz="1500" b="1" dirty="0">
              <a:solidFill>
                <a:srgbClr val="061937"/>
              </a:solidFill>
              <a:latin typeface="Raleway" pitchFamily="2" charset="77"/>
            </a:endParaRPr>
          </a:p>
        </c:rich>
      </c:tx>
      <c:layout>
        <c:manualLayout>
          <c:xMode val="edge"/>
          <c:yMode val="edge"/>
          <c:x val="0.4327549326165695"/>
          <c:y val="0.482805371300524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6193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FAC-3446-A2F1-4B4175407867}"/>
              </c:ext>
            </c:extLst>
          </c:dPt>
          <c:dPt>
            <c:idx val="1"/>
            <c:bubble3D val="0"/>
            <c:spPr>
              <a:solidFill>
                <a:srgbClr val="35446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4FAC-3446-A2F1-4B4175407867}"/>
              </c:ext>
            </c:extLst>
          </c:dPt>
          <c:dPt>
            <c:idx val="2"/>
            <c:bubble3D val="0"/>
            <c:spPr>
              <a:solidFill>
                <a:srgbClr val="5DD6C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FAC-3446-A2F1-4B4175407867}"/>
              </c:ext>
            </c:extLst>
          </c:dPt>
          <c:dPt>
            <c:idx val="3"/>
            <c:bubble3D val="0"/>
            <c:spPr>
              <a:solidFill>
                <a:srgbClr val="FBAF4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4FAC-3446-A2F1-4B4175407867}"/>
              </c:ext>
            </c:extLst>
          </c:dPt>
          <c:dPt>
            <c:idx val="4"/>
            <c:bubble3D val="0"/>
            <c:spPr>
              <a:solidFill>
                <a:srgbClr val="FFD08E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FAC-3446-A2F1-4B4175407867}"/>
              </c:ext>
            </c:extLst>
          </c:dPt>
          <c:dPt>
            <c:idx val="5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FAC-3446-A2F1-4B4175407867}"/>
              </c:ext>
            </c:extLst>
          </c:dPt>
          <c:cat>
            <c:strRef>
              <c:f>Sheet1!$A$2:$A$7</c:f>
              <c:strCache>
                <c:ptCount val="6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Otr</c:v>
                </c:pt>
                <c:pt idx="5">
                  <c:v>6th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1.3</c:v>
                </c:pt>
                <c:pt idx="5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AC-3446-A2F1-4B41754078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14575884881872"/>
          <c:y val="0.94449382866710208"/>
          <c:w val="0.56516801488016699"/>
          <c:h val="5.17277004810685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061937"/>
              </a:solidFill>
              <a:latin typeface="Raleway" pitchFamily="2" charset="77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E05F21-37CB-44E0-A351-7352179F9346}" type="datetimeFigureOut">
              <a:rPr lang="en-ZA" smtClean="0"/>
              <a:t>2025/05/06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34679-122C-4DE0-9559-94C29CCC0A8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21629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4C9A-8ACC-7C8F-E2A8-830ACBE0F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650AC-076E-67C9-987F-5764FE8C68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22B51C-39E5-7BFD-94E9-9A3080E85F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064495-FA95-24CA-37F0-FB39B9E627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334679-122C-4DE0-9559-94C29CCC0A87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7210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blue background with white text&#10;&#10;Description automatically generated">
            <a:extLst>
              <a:ext uri="{FF2B5EF4-FFF2-40B4-BE49-F238E27FC236}">
                <a16:creationId xmlns:a16="http://schemas.microsoft.com/office/drawing/2014/main" id="{357122B1-2D4A-CC1C-0681-8C1ED9AF6B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7EFA33-6C9F-C495-454E-18BEF559CD2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11646" y="2001839"/>
            <a:ext cx="7186246" cy="1010992"/>
          </a:xfrm>
        </p:spPr>
        <p:txBody>
          <a:bodyPr anchor="b">
            <a:noAutofit/>
          </a:bodyPr>
          <a:lstStyle>
            <a:lvl1pPr algn="l">
              <a:defRPr sz="4500" b="1">
                <a:solidFill>
                  <a:schemeClr val="bg1"/>
                </a:solidFill>
                <a:latin typeface="Raleway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59E483-0E8E-5C30-C2E0-0279CADD7E2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11646" y="3338269"/>
            <a:ext cx="7186246" cy="365125"/>
          </a:xfrm>
        </p:spPr>
        <p:txBody>
          <a:bodyPr>
            <a:noAutofit/>
          </a:bodyPr>
          <a:lstStyle>
            <a:lvl1pPr marL="0" indent="0" algn="l">
              <a:buNone/>
              <a:defRPr sz="2500">
                <a:solidFill>
                  <a:schemeClr val="bg1"/>
                </a:solidFill>
                <a:latin typeface="Raleway" pitchFamily="2" charset="77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00 January 2024</a:t>
            </a:r>
          </a:p>
        </p:txBody>
      </p:sp>
    </p:spTree>
    <p:extLst>
      <p:ext uri="{BB962C8B-B14F-4D97-AF65-F5344CB8AC3E}">
        <p14:creationId xmlns:p14="http://schemas.microsoft.com/office/powerpoint/2010/main" val="372923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ue square with white dots&#10;&#10;Description automatically generated with medium confidence">
            <a:extLst>
              <a:ext uri="{FF2B5EF4-FFF2-40B4-BE49-F238E27FC236}">
                <a16:creationId xmlns:a16="http://schemas.microsoft.com/office/drawing/2014/main" id="{0FD7B005-A4DF-78FC-6D0B-FB1AFD7DC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B36717-8A4C-6C2A-67A0-3F43A8A70F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3080117"/>
            <a:ext cx="7086600" cy="879475"/>
          </a:xfrm>
        </p:spPr>
        <p:txBody>
          <a:bodyPr anchor="b">
            <a:normAutofit/>
          </a:bodyPr>
          <a:lstStyle>
            <a:lvl1pPr algn="l">
              <a:defRPr sz="4500" b="1">
                <a:solidFill>
                  <a:srgbClr val="061937"/>
                </a:solidFill>
                <a:latin typeface="Raleway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E846DD-150D-6E21-0131-C1DEA93D2BD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4276360"/>
            <a:ext cx="7086600" cy="325438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061937"/>
                </a:solidFill>
                <a:latin typeface="Raleway" pitchFamily="2" charset="77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00 January 2024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EC7D4D6-FF8A-7FFC-3A72-71C1A2A8DA67}"/>
              </a:ext>
            </a:extLst>
          </p:cNvPr>
          <p:cNvSpPr/>
          <p:nvPr userDrawn="1"/>
        </p:nvSpPr>
        <p:spPr>
          <a:xfrm>
            <a:off x="5714999" y="1087315"/>
            <a:ext cx="4800600" cy="4865077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63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12B02F-0F58-7CAD-03F7-C5DA0A6E2761}"/>
              </a:ext>
            </a:extLst>
          </p:cNvPr>
          <p:cNvSpPr/>
          <p:nvPr userDrawn="1"/>
        </p:nvSpPr>
        <p:spPr>
          <a:xfrm>
            <a:off x="6852138" y="0"/>
            <a:ext cx="5339862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ack and blue rectangle&#10;&#10;Description automatically generated">
            <a:extLst>
              <a:ext uri="{FF2B5EF4-FFF2-40B4-BE49-F238E27FC236}">
                <a16:creationId xmlns:a16="http://schemas.microsoft.com/office/drawing/2014/main" id="{95599C61-943D-4FE9-8CD8-F2CBCAA113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C9FE29-8851-20E2-29FA-8E63D092F2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8314"/>
            <a:ext cx="4560277" cy="521371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  <a:latin typeface="Raleway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/>
              <a:t>Divider title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0B4FAF-BE0F-C88D-5BB8-1A229FEEF03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3886200"/>
            <a:ext cx="4560277" cy="36512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Raleway" pitchFamily="2" charset="77"/>
                <a:cs typeface="Arial" panose="020B0604020202020204" pitchFamily="34" charset="0"/>
              </a:defRPr>
            </a:lvl1pPr>
            <a:lvl2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Subtitle here if required </a:t>
            </a:r>
          </a:p>
        </p:txBody>
      </p:sp>
    </p:spTree>
    <p:extLst>
      <p:ext uri="{BB962C8B-B14F-4D97-AF65-F5344CB8AC3E}">
        <p14:creationId xmlns:p14="http://schemas.microsoft.com/office/powerpoint/2010/main" val="2790723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6E87316-9E0A-0765-D7CE-94F99B08DCB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ue square with black background&#10;&#10;Description automatically generated">
            <a:extLst>
              <a:ext uri="{FF2B5EF4-FFF2-40B4-BE49-F238E27FC236}">
                <a16:creationId xmlns:a16="http://schemas.microsoft.com/office/drawing/2014/main" id="{5FB1B7B4-CA6B-265D-46EB-E1528DFCBA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AB4BD1-BFE2-D7BE-2B47-7CE628F9BF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71397"/>
            <a:ext cx="4560277" cy="521371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  <a:latin typeface="Raleway" pitchFamily="2" charset="77"/>
              </a:defRPr>
            </a:lvl1pPr>
          </a:lstStyle>
          <a:p>
            <a:r>
              <a:rPr lang="en-US" dirty="0"/>
              <a:t>Divider title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18BA47-2B1E-57C4-DC22-6A4E37CDB1E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3886201"/>
            <a:ext cx="4560277" cy="36512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Raleway" pitchFamily="2" charset="77"/>
              </a:defRPr>
            </a:lvl1pPr>
            <a:lvl2pPr>
              <a:defRPr sz="2000">
                <a:solidFill>
                  <a:schemeClr val="bg1"/>
                </a:solidFill>
                <a:latin typeface="Raleway" pitchFamily="2" charset="77"/>
              </a:defRPr>
            </a:lvl2pPr>
            <a:lvl3pPr>
              <a:defRPr sz="2000">
                <a:solidFill>
                  <a:schemeClr val="bg1"/>
                </a:solidFill>
                <a:latin typeface="Raleway" pitchFamily="2" charset="77"/>
              </a:defRPr>
            </a:lvl3pPr>
            <a:lvl4pPr>
              <a:defRPr sz="2000">
                <a:solidFill>
                  <a:schemeClr val="bg1"/>
                </a:solidFill>
                <a:latin typeface="Raleway" pitchFamily="2" charset="77"/>
              </a:defRPr>
            </a:lvl4pPr>
            <a:lvl5pPr>
              <a:defRPr sz="2000">
                <a:solidFill>
                  <a:schemeClr val="bg1"/>
                </a:solidFill>
                <a:latin typeface="Raleway" pitchFamily="2" charset="77"/>
              </a:defRPr>
            </a:lvl5pPr>
          </a:lstStyle>
          <a:p>
            <a:pPr lvl="0"/>
            <a:r>
              <a:rPr lang="en-US" dirty="0"/>
              <a:t>Subtitle here if required</a:t>
            </a:r>
          </a:p>
        </p:txBody>
      </p:sp>
    </p:spTree>
    <p:extLst>
      <p:ext uri="{BB962C8B-B14F-4D97-AF65-F5344CB8AC3E}">
        <p14:creationId xmlns:p14="http://schemas.microsoft.com/office/powerpoint/2010/main" val="3253494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blue and white square&#10;&#10;Description automatically generated">
            <a:extLst>
              <a:ext uri="{FF2B5EF4-FFF2-40B4-BE49-F238E27FC236}">
                <a16:creationId xmlns:a16="http://schemas.microsoft.com/office/drawing/2014/main" id="{6E65B30F-B064-C1DA-97B6-D234226492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D23E1B-5E7A-717A-3422-1EA8A590920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69022" y="1543455"/>
            <a:ext cx="5157787" cy="332470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rgbClr val="061937"/>
                </a:solidFill>
                <a:latin typeface="Raleway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Headline title goes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E05095-B96A-7437-C46D-271816F9061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69023" y="2117386"/>
            <a:ext cx="5157787" cy="1658027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061937"/>
                </a:solidFill>
                <a:latin typeface="Raleway" pitchFamily="2" charset="77"/>
              </a:defRPr>
            </a:lvl1pPr>
          </a:lstStyle>
          <a:p>
            <a:pPr lvl="0"/>
            <a:r>
              <a:rPr lang="en-US" dirty="0"/>
              <a:t>Body copy goes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3727B6-DCE1-2B98-39C7-ECB87FCF8A24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69024" y="4347369"/>
            <a:ext cx="5157785" cy="332470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rgbClr val="061937"/>
                </a:solidFill>
                <a:latin typeface="Raleway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Headline title goes here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8B5062-14DB-4322-372B-3FF33DC32463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69023" y="4920343"/>
            <a:ext cx="5157785" cy="1658027"/>
          </a:xfrm>
        </p:spPr>
        <p:txBody>
          <a:bodyPr/>
          <a:lstStyle>
            <a:lvl1pPr marL="0" indent="0">
              <a:buNone/>
              <a:defRPr sz="1500">
                <a:solidFill>
                  <a:srgbClr val="061937"/>
                </a:solidFill>
                <a:latin typeface="Raleway" pitchFamily="2" charset="77"/>
              </a:defRPr>
            </a:lvl1pPr>
            <a:lvl2pPr>
              <a:defRPr sz="1500">
                <a:solidFill>
                  <a:srgbClr val="061937"/>
                </a:solidFill>
              </a:defRPr>
            </a:lvl2pPr>
            <a:lvl3pPr>
              <a:defRPr sz="1500">
                <a:solidFill>
                  <a:srgbClr val="061937"/>
                </a:solidFill>
              </a:defRPr>
            </a:lvl3pPr>
            <a:lvl4pPr>
              <a:defRPr sz="1500">
                <a:solidFill>
                  <a:srgbClr val="061937"/>
                </a:solidFill>
              </a:defRPr>
            </a:lvl4pPr>
          </a:lstStyle>
          <a:p>
            <a:pPr lvl="0"/>
            <a:r>
              <a:rPr lang="en-US" dirty="0">
                <a:latin typeface="Raleway" pitchFamily="2" charset="77"/>
              </a:rPr>
              <a:t>Body copy goes here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4EF129-26BE-020E-78B6-2AC1FE5B1198}"/>
              </a:ext>
            </a:extLst>
          </p:cNvPr>
          <p:cNvSpPr/>
          <p:nvPr userDrawn="1"/>
        </p:nvSpPr>
        <p:spPr>
          <a:xfrm>
            <a:off x="838200" y="0"/>
            <a:ext cx="4495800" cy="518842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81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white and blue rectangle&#10;&#10;Description automatically generated">
            <a:extLst>
              <a:ext uri="{FF2B5EF4-FFF2-40B4-BE49-F238E27FC236}">
                <a16:creationId xmlns:a16="http://schemas.microsoft.com/office/drawing/2014/main" id="{74FD31C5-8DAE-9885-546F-4FB0E716F1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B8EC5D-72EC-0B38-A0F8-2477EC05DF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207" y="440135"/>
            <a:ext cx="4326050" cy="303212"/>
          </a:xfrm>
        </p:spPr>
        <p:txBody>
          <a:bodyPr>
            <a:normAutofit/>
          </a:bodyPr>
          <a:lstStyle>
            <a:lvl1pPr>
              <a:defRPr sz="2000" b="1">
                <a:solidFill>
                  <a:srgbClr val="061937"/>
                </a:solidFill>
                <a:latin typeface="Raleway" pitchFamily="2" charset="77"/>
              </a:defRPr>
            </a:lvl1pPr>
          </a:lstStyle>
          <a:p>
            <a:r>
              <a:rPr lang="en-US" dirty="0"/>
              <a:t>Page title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5630F-7737-FDDB-DDE8-7332CF79A8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7208" y="1486693"/>
            <a:ext cx="4326050" cy="350046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rgbClr val="061937"/>
                </a:solidFill>
                <a:latin typeface="Raleway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Bold headline goes here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C87C8-FA7F-6C5E-69BA-FD88EBF2DD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07207" y="2093119"/>
            <a:ext cx="4326051" cy="3684588"/>
          </a:xfrm>
        </p:spPr>
        <p:txBody>
          <a:bodyPr>
            <a:normAutofit/>
          </a:bodyPr>
          <a:lstStyle>
            <a:lvl1pPr marL="0" indent="0">
              <a:buNone/>
              <a:defRPr sz="1500">
                <a:solidFill>
                  <a:srgbClr val="061937"/>
                </a:solidFill>
                <a:latin typeface="Raleway" pitchFamily="2" charset="77"/>
              </a:defRPr>
            </a:lvl1pPr>
            <a:lvl2pPr>
              <a:defRPr sz="1500">
                <a:solidFill>
                  <a:srgbClr val="061937"/>
                </a:solidFill>
                <a:latin typeface="Raleway" pitchFamily="2" charset="77"/>
              </a:defRPr>
            </a:lvl2pPr>
            <a:lvl3pPr>
              <a:defRPr sz="1500">
                <a:solidFill>
                  <a:srgbClr val="061937"/>
                </a:solidFill>
                <a:latin typeface="Raleway" pitchFamily="2" charset="77"/>
              </a:defRPr>
            </a:lvl3pPr>
            <a:lvl4pPr>
              <a:defRPr sz="1500">
                <a:solidFill>
                  <a:srgbClr val="061937"/>
                </a:solidFill>
                <a:latin typeface="Raleway" pitchFamily="2" charset="77"/>
              </a:defRPr>
            </a:lvl4pPr>
            <a:lvl5pPr>
              <a:defRPr sz="1500">
                <a:solidFill>
                  <a:srgbClr val="061937"/>
                </a:solidFill>
                <a:latin typeface="Raleway" pitchFamily="2" charset="77"/>
              </a:defRPr>
            </a:lvl5pPr>
          </a:lstStyle>
          <a:p>
            <a:pPr lvl="0"/>
            <a:r>
              <a:rPr lang="en-US" dirty="0"/>
              <a:t>Body copy goes here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371068-C712-0DA0-18D1-5DF09CCAB30E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07207" y="871537"/>
            <a:ext cx="4326050" cy="303212"/>
          </a:xfrm>
        </p:spPr>
        <p:txBody>
          <a:bodyPr anchor="b">
            <a:normAutofit/>
          </a:bodyPr>
          <a:lstStyle>
            <a:lvl1pPr marL="0" indent="0">
              <a:buNone/>
              <a:defRPr sz="1500" b="0">
                <a:latin typeface="Raleway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Subtitle here if required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511B59-8809-C9EA-232C-733F039633B8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855721" y="5144977"/>
            <a:ext cx="4326050" cy="63273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rgbClr val="061937"/>
                </a:solidFill>
                <a:latin typeface="Raleway" pitchFamily="2" charset="77"/>
              </a:defRPr>
            </a:lvl1pPr>
          </a:lstStyle>
          <a:p>
            <a:pPr lvl="0"/>
            <a:r>
              <a:rPr lang="en-US" b="0" dirty="0"/>
              <a:t>Body copy goes here</a:t>
            </a:r>
            <a:endParaRPr lang="en-US" dirty="0"/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CD226227-0C3E-9D05-F468-30D053EE338F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521448199"/>
              </p:ext>
            </p:extLst>
          </p:nvPr>
        </p:nvGraphicFramePr>
        <p:xfrm>
          <a:off x="5340464" y="224972"/>
          <a:ext cx="6851536" cy="4326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92191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background with a white circle&#10;&#10;Description automatically generated">
            <a:extLst>
              <a:ext uri="{FF2B5EF4-FFF2-40B4-BE49-F238E27FC236}">
                <a16:creationId xmlns:a16="http://schemas.microsoft.com/office/drawing/2014/main" id="{8EC422B5-43FB-024F-0198-9353A507ED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8972EE-B427-6562-73A2-9FF6436BE55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10151" y="1884729"/>
            <a:ext cx="6230818" cy="2546227"/>
          </a:xfrm>
        </p:spPr>
        <p:txBody>
          <a:bodyPr anchor="b">
            <a:normAutofit/>
          </a:bodyPr>
          <a:lstStyle>
            <a:lvl1pPr>
              <a:defRPr sz="4500" b="1">
                <a:solidFill>
                  <a:srgbClr val="061937"/>
                </a:solidFill>
                <a:latin typeface="Raleway" pitchFamily="2" charset="77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br>
              <a:rPr lang="en-US" dirty="0"/>
            </a:b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ut.</a:t>
            </a:r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3EAC3-D1AE-C642-747B-923F285577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110151" y="4747724"/>
            <a:ext cx="6230818" cy="365125"/>
          </a:xfrm>
        </p:spPr>
        <p:txBody>
          <a:bodyPr/>
          <a:lstStyle>
            <a:lvl1pPr marL="0" indent="0">
              <a:buNone/>
              <a:defRPr sz="2400">
                <a:solidFill>
                  <a:srgbClr val="FBAF4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2453777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3541455-1472-53FB-B44C-E608874004CF}"/>
              </a:ext>
            </a:extLst>
          </p:cNvPr>
          <p:cNvSpPr/>
          <p:nvPr userDrawn="1"/>
        </p:nvSpPr>
        <p:spPr>
          <a:xfrm>
            <a:off x="5034708" y="0"/>
            <a:ext cx="7157292" cy="68580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black and blue rectangle&#10;&#10;Description automatically generated">
            <a:extLst>
              <a:ext uri="{FF2B5EF4-FFF2-40B4-BE49-F238E27FC236}">
                <a16:creationId xmlns:a16="http://schemas.microsoft.com/office/drawing/2014/main" id="{CD849C3A-88E9-08B0-4401-370845D4E3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D1BF29-301B-F49E-DB47-268396C1F3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6476" y="3097609"/>
            <a:ext cx="3399693" cy="662781"/>
          </a:xfrm>
        </p:spPr>
        <p:txBody>
          <a:bodyPr>
            <a:normAutofit/>
          </a:bodyPr>
          <a:lstStyle>
            <a:lvl1pPr>
              <a:defRPr sz="4000" b="1">
                <a:solidFill>
                  <a:srgbClr val="061937"/>
                </a:solidFill>
                <a:latin typeface="Raleway" pitchFamily="2" charset="77"/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0CBBC6-6E76-F5CE-06EA-33CB8BF789E6}"/>
              </a:ext>
            </a:extLst>
          </p:cNvPr>
          <p:cNvSpPr/>
          <p:nvPr userDrawn="1"/>
        </p:nvSpPr>
        <p:spPr>
          <a:xfrm>
            <a:off x="3424200" y="3514736"/>
            <a:ext cx="75736" cy="69586"/>
          </a:xfrm>
          <a:prstGeom prst="ellipse">
            <a:avLst/>
          </a:prstGeom>
          <a:solidFill>
            <a:srgbClr val="FBA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46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70B3D8-4DB4-89FB-188E-75FE6FF9B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E3F18-F5BD-53C0-82C6-E25C74259C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DB9311-147B-07C3-0C5F-5F4FDFBF29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24F70-8D84-5F4F-BF61-BB80E2702A5F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B3724-EBAF-8159-43BC-1D0198537E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8C137-0B9C-B505-66A7-38DE5EEE9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56A67-C2B2-4C47-BC62-DE3CFDAB9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41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0" r:id="rId3"/>
    <p:sldLayoutId id="2147483662" r:id="rId4"/>
    <p:sldLayoutId id="2147483665" r:id="rId5"/>
    <p:sldLayoutId id="2147483653" r:id="rId6"/>
    <p:sldLayoutId id="2147483651" r:id="rId7"/>
    <p:sldLayoutId id="214748365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79E22-14E1-D588-CB9E-E0EA7FA8E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522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1</Words>
  <Application>Microsoft Office PowerPoint</Application>
  <PresentationFormat>Widescreen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Raleway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Keamohetsoe</dc:creator>
  <cp:lastModifiedBy>Philmar Minnaar</cp:lastModifiedBy>
  <cp:revision>164</cp:revision>
  <dcterms:created xsi:type="dcterms:W3CDTF">2024-01-25T08:42:36Z</dcterms:created>
  <dcterms:modified xsi:type="dcterms:W3CDTF">2025-05-06T13:00:54Z</dcterms:modified>
</cp:coreProperties>
</file>